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15"/>
  </p:notesMasterIdLst>
  <p:sldIdLst>
    <p:sldId id="306" r:id="rId2"/>
    <p:sldId id="256" r:id="rId3"/>
    <p:sldId id="282" r:id="rId4"/>
    <p:sldId id="299" r:id="rId5"/>
    <p:sldId id="296" r:id="rId6"/>
    <p:sldId id="297" r:id="rId7"/>
    <p:sldId id="298" r:id="rId8"/>
    <p:sldId id="300" r:id="rId9"/>
    <p:sldId id="301" r:id="rId10"/>
    <p:sldId id="302" r:id="rId11"/>
    <p:sldId id="303" r:id="rId12"/>
    <p:sldId id="304" r:id="rId13"/>
    <p:sldId id="305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  <a:srgbClr val="FFFFCC"/>
    <a:srgbClr val="005B94"/>
    <a:srgbClr val="0A2090"/>
    <a:srgbClr val="0E30CE"/>
    <a:srgbClr val="FFCC00"/>
    <a:srgbClr val="EAEAE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667" autoAdjust="0"/>
    <p:restoredTop sz="94660"/>
  </p:normalViewPr>
  <p:slideViewPr>
    <p:cSldViewPr>
      <p:cViewPr varScale="1">
        <p:scale>
          <a:sx n="50" d="100"/>
          <a:sy n="50" d="100"/>
        </p:scale>
        <p:origin x="-4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D1FF2AD4-9BD3-46C8-A06D-A16F0D569D67}" type="datetimeFigureOut">
              <a:rPr lang="ru-RU"/>
              <a:pPr>
                <a:defRPr/>
              </a:pPr>
              <a:t>14.09.2015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5F1BD295-4BE7-45D6-9D79-FCA886F7EC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21D30F-4D99-4889-8A03-DE92227635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8000">
    <p:whee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19B65F-3326-4586-9C52-E88332C1A0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8000">
    <p:whee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F3DD28-21FB-49F6-9BEC-4EB33AD81B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8000">
    <p:wheel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F6290E-F4BA-4E72-827E-BAF69D2F73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8000">
    <p:wheel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744812-B842-40BE-BBA4-CCB6A958DF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8000">
    <p:whee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6C5CA6-8A77-4A43-A32A-5CF80D9E00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8000">
    <p:whee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713293-F441-42BC-81E0-1934626E17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8000">
    <p:whee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67CD80-8C61-4026-B4D5-1CCDB8F846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8000">
    <p:whee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4BFD25-4EC9-496B-B329-F133F0E033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8000">
    <p:whee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4558A2-4543-49F8-B117-0207AEAF90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8000">
    <p:whee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5D042F-452F-4469-8294-7F2AE3A929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8000">
    <p:whee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FADED9-7259-4175-A499-841B51E745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8000">
    <p:whee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450BF4-EA00-49A7-8E1A-D34CE12138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8000">
    <p:whee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17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37924984-34D8-41EB-AE31-C2A38FB8F3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</p:sldLayoutIdLst>
  <p:transition advTm="8000">
    <p:wheel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9.xml"/><Relationship Id="rId1" Type="http://schemas.openxmlformats.org/officeDocument/2006/relationships/audio" Target="file:///G:\Detskie-pesniiz-mf-Karusel_-AntoshkaAntoshka-poydem-kopat_-kartoshku(muzofon.com).mp3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12"/>
          <p:cNvSpPr>
            <a:spLocks noChangeArrowheads="1"/>
          </p:cNvSpPr>
          <p:nvPr/>
        </p:nvSpPr>
        <p:spPr bwMode="auto">
          <a:xfrm flipV="1">
            <a:off x="0" y="260350"/>
            <a:ext cx="9144000" cy="36513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77" name="Rectangle 13"/>
          <p:cNvSpPr>
            <a:spLocks noChangeArrowheads="1"/>
          </p:cNvSpPr>
          <p:nvPr/>
        </p:nvSpPr>
        <p:spPr bwMode="auto">
          <a:xfrm flipV="1">
            <a:off x="3059113" y="4581525"/>
            <a:ext cx="6084887" cy="28575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500298" y="2285992"/>
            <a:ext cx="5769897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ИДЕМ КОПАТЬ</a:t>
            </a:r>
          </a:p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КАРТОШКУ!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7" name="Detskie-pesniiz-mf-Karusel_-AntoshkaAntoshka-poydem-kopat_-kartoshku(muzofon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8000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Марина\Desktop\фото картофель\1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500042"/>
            <a:ext cx="3455987" cy="5364163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6147" name="Picture 3" descr="C:\Users\Марина\Desktop\фото картофель\14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3306" y="1071546"/>
            <a:ext cx="5060364" cy="3291707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ransition advTm="8000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Марина\Desktop\фото картофель\кар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571480"/>
            <a:ext cx="7803228" cy="50720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advTm="8000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Марина\Desktop\фото картофель\14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214290"/>
            <a:ext cx="6026150" cy="60229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advTm="8000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Марина\Desktop\фото картофель\кар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714356"/>
            <a:ext cx="6500858" cy="4875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8000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кар7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771800" y="692696"/>
            <a:ext cx="5486400" cy="41148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076" name="Rectangle 12"/>
          <p:cNvSpPr>
            <a:spLocks noChangeArrowheads="1"/>
          </p:cNvSpPr>
          <p:nvPr/>
        </p:nvSpPr>
        <p:spPr bwMode="auto">
          <a:xfrm flipV="1">
            <a:off x="0" y="260350"/>
            <a:ext cx="9144000" cy="36513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77" name="Rectangle 13"/>
          <p:cNvSpPr>
            <a:spLocks noChangeArrowheads="1"/>
          </p:cNvSpPr>
          <p:nvPr/>
        </p:nvSpPr>
        <p:spPr bwMode="auto">
          <a:xfrm flipV="1">
            <a:off x="3059113" y="4581525"/>
            <a:ext cx="6084887" cy="28575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Tm="8000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" name="Содержимое 12" descr="14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665315"/>
            <a:ext cx="3528392" cy="51749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Содержимое 13" descr="кар 5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88024" y="1052736"/>
            <a:ext cx="3384376" cy="50340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Овал 8"/>
          <p:cNvSpPr/>
          <p:nvPr/>
        </p:nvSpPr>
        <p:spPr>
          <a:xfrm>
            <a:off x="357188" y="1571625"/>
            <a:ext cx="71437" cy="460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advTm="8000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Марина\Desktop\фото картофель\кар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0963" y="500042"/>
            <a:ext cx="8058508" cy="58579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advTm="8000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5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88024" y="2780928"/>
            <a:ext cx="4038600" cy="3028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Содержимое 4" descr="141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395536" y="692696"/>
            <a:ext cx="5152161" cy="34377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advTm="8000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Марина\Desktop\фото картофель\1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231586">
            <a:off x="665010" y="1085559"/>
            <a:ext cx="3179798" cy="459106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27" name="Picture 3" descr="C:\Users\Марина\Desktop\фото картофель\14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319435">
            <a:off x="4357686" y="785794"/>
            <a:ext cx="3179773" cy="51092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advTm="8000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Марина\Desktop\фото картофель\1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642918"/>
            <a:ext cx="3422650" cy="53975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2051" name="Picture 3" descr="C:\Users\Марина\Desktop\фото картофель\картошк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370183">
            <a:off x="4252249" y="1862319"/>
            <a:ext cx="4540070" cy="34115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ransition advTm="8000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Марина\Desktop\фото картофель\1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6138" y="651265"/>
            <a:ext cx="3325813" cy="53641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099" name="Picture 3" descr="C:\Users\Марина\Desktop\фото картофель\1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214290"/>
            <a:ext cx="3117121" cy="57197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advTm="8000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Марина\Desktop\фото картофель\кар 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85728"/>
            <a:ext cx="7786742" cy="5947489"/>
          </a:xfrm>
          <a:prstGeom prst="rect">
            <a:avLst/>
          </a:prstGeom>
          <a:noFill/>
        </p:spPr>
      </p:pic>
    </p:spTree>
  </p:cSld>
  <p:clrMapOvr>
    <a:masterClrMapping/>
  </p:clrMapOvr>
  <p:transition advTm="8000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883</TotalTime>
  <Words>5</Words>
  <Application>Microsoft Office PowerPoint</Application>
  <PresentationFormat>Экран (4:3)</PresentationFormat>
  <Paragraphs>2</Paragraphs>
  <Slides>13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Оформление по умолчанию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Классический лицей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Описание опыта работы </dc:title>
  <dc:creator>Титоров Д.Ю.</dc:creator>
  <cp:lastModifiedBy>user</cp:lastModifiedBy>
  <cp:revision>99</cp:revision>
  <dcterms:created xsi:type="dcterms:W3CDTF">2005-12-10T09:42:25Z</dcterms:created>
  <dcterms:modified xsi:type="dcterms:W3CDTF">2015-09-14T07:41:00Z</dcterms:modified>
</cp:coreProperties>
</file>